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69" r:id="rId4"/>
    <p:sldId id="271" r:id="rId5"/>
    <p:sldId id="270" r:id="rId6"/>
    <p:sldId id="272" r:id="rId7"/>
    <p:sldId id="273" r:id="rId8"/>
    <p:sldId id="274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3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4C3F-F9C3-4F72-8A71-94A4D167DAEB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6B24-0EB3-4C8F-B34F-E8E681C24958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4C3F-F9C3-4F72-8A71-94A4D167DAEB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6B24-0EB3-4C8F-B34F-E8E681C2495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4C3F-F9C3-4F72-8A71-94A4D167DAEB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6B24-0EB3-4C8F-B34F-E8E681C2495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4C3F-F9C3-4F72-8A71-94A4D167DAEB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6B24-0EB3-4C8F-B34F-E8E681C2495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4C3F-F9C3-4F72-8A71-94A4D167DAEB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6B24-0EB3-4C8F-B34F-E8E681C24958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4C3F-F9C3-4F72-8A71-94A4D167DAEB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6B24-0EB3-4C8F-B34F-E8E681C2495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4C3F-F9C3-4F72-8A71-94A4D167DAEB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6B24-0EB3-4C8F-B34F-E8E681C2495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4C3F-F9C3-4F72-8A71-94A4D167DAEB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6B24-0EB3-4C8F-B34F-E8E681C2495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4C3F-F9C3-4F72-8A71-94A4D167DAEB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6B24-0EB3-4C8F-B34F-E8E681C24958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4C3F-F9C3-4F72-8A71-94A4D167DAEB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6B24-0EB3-4C8F-B34F-E8E681C2495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4C3F-F9C3-4F72-8A71-94A4D167DAEB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6B24-0EB3-4C8F-B34F-E8E681C24958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B8E4C3F-F9C3-4F72-8A71-94A4D167DAEB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0516B24-0EB3-4C8F-B34F-E8E681C24958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laygo.to/iwtg/en/remove.html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%22C:/Program%20Files/Sabaki/Sabaki.exe%22%20%22D:/Dropbox/D-S%20Docs/matematica/Viaggi/~%20Italia%20~/2019%20Chieti/battaglia.sgf%22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cgoban.jar%20/ciclopi.sgf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cgoban.jar%20gruppivivi.sgf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cgoban.jar%20esempio.sgf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wnloads\piet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50" y="2780928"/>
            <a:ext cx="9164450" cy="47971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196752"/>
            <a:ext cx="7668344" cy="1470025"/>
          </a:xfrm>
        </p:spPr>
        <p:txBody>
          <a:bodyPr>
            <a:noAutofit/>
          </a:bodyPr>
          <a:lstStyle/>
          <a:p>
            <a:r>
              <a:rPr lang="en-US" sz="4800"/>
              <a:t>I</a:t>
            </a:r>
            <a:r>
              <a:rPr lang="en-US" sz="4800" smtClean="0"/>
              <a:t>l </a:t>
            </a:r>
            <a:r>
              <a:rPr lang="en-US" sz="4800" dirty="0" err="1" smtClean="0"/>
              <a:t>gioco</a:t>
            </a:r>
            <a:r>
              <a:rPr lang="en-US" sz="4800" dirty="0" smtClean="0"/>
              <a:t> del Go</a:t>
            </a:r>
            <a:endParaRPr lang="it-IT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Queste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libertà</a:t>
            </a:r>
            <a:endParaRPr lang="it-IT" dirty="0"/>
          </a:p>
        </p:txBody>
      </p:sp>
      <p:pic>
        <p:nvPicPr>
          <p:cNvPr id="18434" name="Picture 2" descr="C:\Users\Vandertic\AppData\Local\Microsoft\Windows\Temporary Internet Files\Content.IE5\VGEZ3BKO\DZ5LYVMZ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00000"/>
            <a:ext cx="5326748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Queste</a:t>
            </a:r>
            <a:r>
              <a:rPr lang="en-US" dirty="0" smtClean="0"/>
              <a:t> non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libertà</a:t>
            </a:r>
            <a:endParaRPr lang="it-IT" dirty="0"/>
          </a:p>
        </p:txBody>
      </p:sp>
      <p:pic>
        <p:nvPicPr>
          <p:cNvPr id="19458" name="Picture 2" descr="C:\Users\Vandertic\AppData\Local\Microsoft\Windows\Temporary Internet Files\Content.IE5\VGEZ3BKO\IKPUMI8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0000" y="1800000"/>
            <a:ext cx="5305770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Questa </a:t>
            </a:r>
            <a:r>
              <a:rPr lang="en-US" dirty="0" err="1" smtClean="0"/>
              <a:t>pietra</a:t>
            </a:r>
            <a:r>
              <a:rPr lang="en-US" dirty="0" smtClean="0"/>
              <a:t> è in </a:t>
            </a:r>
            <a:r>
              <a:rPr lang="en-US" dirty="0" err="1" smtClean="0"/>
              <a:t>atari</a:t>
            </a:r>
            <a:endParaRPr lang="it-IT" dirty="0"/>
          </a:p>
        </p:txBody>
      </p:sp>
      <p:pic>
        <p:nvPicPr>
          <p:cNvPr id="20482" name="Picture 2" descr="C:\Users\Vandertic\AppData\Local\Microsoft\Windows\Temporary Internet Files\Content.IE5\VGEZ3BKO\48OK53R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0000" y="1800000"/>
            <a:ext cx="5225691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276872"/>
            <a:ext cx="7437512" cy="2088232"/>
          </a:xfrm>
        </p:spPr>
        <p:txBody>
          <a:bodyPr>
            <a:normAutofit/>
          </a:bodyPr>
          <a:lstStyle/>
          <a:p>
            <a:r>
              <a:rPr lang="en-US" dirty="0" smtClean="0"/>
              <a:t>Si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catturare</a:t>
            </a:r>
            <a:r>
              <a:rPr lang="en-US" dirty="0" smtClean="0"/>
              <a:t> le </a:t>
            </a:r>
            <a:r>
              <a:rPr lang="en-US" dirty="0" err="1" smtClean="0"/>
              <a:t>pietre</a:t>
            </a:r>
            <a:r>
              <a:rPr lang="en-US" dirty="0" smtClean="0"/>
              <a:t> </a:t>
            </a:r>
            <a:r>
              <a:rPr lang="it-IT" dirty="0" smtClean="0"/>
              <a:t>dell'avversario bloccando la loro ultima libertà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3923928" y="4941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2"/>
              </a:rPr>
              <a:t>Interactive Way to Go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Evitare</a:t>
            </a:r>
            <a:r>
              <a:rPr lang="en-US" dirty="0" smtClean="0"/>
              <a:t> la </a:t>
            </a:r>
            <a:r>
              <a:rPr lang="en-US" dirty="0" err="1" smtClean="0"/>
              <a:t>cattura</a:t>
            </a:r>
            <a:r>
              <a:rPr lang="en-US" dirty="0" smtClean="0"/>
              <a:t> e dare </a:t>
            </a:r>
            <a:r>
              <a:rPr lang="en-US" dirty="0" err="1" smtClean="0"/>
              <a:t>battaglia</a:t>
            </a:r>
            <a:endParaRPr lang="it-IT" dirty="0"/>
          </a:p>
        </p:txBody>
      </p:sp>
      <p:pic>
        <p:nvPicPr>
          <p:cNvPr id="21506" name="Picture 2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000" y="1800000"/>
            <a:ext cx="4346221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suicidio</a:t>
            </a:r>
            <a:r>
              <a:rPr lang="en-US" dirty="0" smtClean="0"/>
              <a:t> è </a:t>
            </a:r>
            <a:r>
              <a:rPr lang="en-US" dirty="0" err="1" smtClean="0"/>
              <a:t>illegale</a:t>
            </a:r>
            <a:r>
              <a:rPr lang="en-US" dirty="0" smtClean="0"/>
              <a:t>, ma…</a:t>
            </a:r>
            <a:endParaRPr lang="it-IT" dirty="0"/>
          </a:p>
        </p:txBody>
      </p:sp>
      <p:pic>
        <p:nvPicPr>
          <p:cNvPr id="22530" name="Picture 2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000" y="1845304"/>
            <a:ext cx="4359095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</a:t>
            </a:r>
            <a:r>
              <a:rPr lang="en-US" dirty="0" err="1" smtClean="0"/>
              <a:t>gruppi</a:t>
            </a:r>
            <a:r>
              <a:rPr lang="en-US" dirty="0" smtClean="0"/>
              <a:t> con due </a:t>
            </a:r>
            <a:r>
              <a:rPr lang="en-US" dirty="0" err="1" smtClean="0"/>
              <a:t>occhi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vivi</a:t>
            </a:r>
            <a:endParaRPr lang="it-IT" dirty="0"/>
          </a:p>
        </p:txBody>
      </p:sp>
      <p:pic>
        <p:nvPicPr>
          <p:cNvPr id="23554" name="Picture 2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000" y="1800000"/>
            <a:ext cx="4345907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normale</a:t>
            </a:r>
            <a:r>
              <a:rPr lang="en-US" dirty="0" smtClean="0"/>
              <a:t> </a:t>
            </a:r>
            <a:r>
              <a:rPr lang="en-US" dirty="0" err="1" smtClean="0"/>
              <a:t>flusso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partita</a:t>
            </a:r>
            <a:endParaRPr lang="it-IT" dirty="0"/>
          </a:p>
        </p:txBody>
      </p:sp>
      <p:pic>
        <p:nvPicPr>
          <p:cNvPr id="24578" name="Picture 2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000" y="1800000"/>
            <a:ext cx="4307046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Ultime</a:t>
            </a:r>
            <a:r>
              <a:rPr lang="en-US" dirty="0" smtClean="0"/>
              <a:t> </a:t>
            </a:r>
            <a:r>
              <a:rPr lang="en-US" dirty="0" err="1" smtClean="0"/>
              <a:t>regole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È </a:t>
            </a:r>
            <a:r>
              <a:rPr lang="en-US" dirty="0" err="1" smtClean="0"/>
              <a:t>illegale</a:t>
            </a:r>
            <a:r>
              <a:rPr lang="en-US" dirty="0" smtClean="0"/>
              <a:t> fare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mossa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riproduca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situazione</a:t>
            </a:r>
            <a:r>
              <a:rPr lang="en-US" dirty="0" smtClean="0"/>
              <a:t> </a:t>
            </a:r>
            <a:r>
              <a:rPr lang="en-US" dirty="0" err="1" smtClean="0"/>
              <a:t>già</a:t>
            </a:r>
            <a:r>
              <a:rPr lang="en-US" dirty="0" smtClean="0"/>
              <a:t> vista </a:t>
            </a:r>
            <a:r>
              <a:rPr lang="en-US" dirty="0" err="1" smtClean="0"/>
              <a:t>nella</a:t>
            </a:r>
            <a:r>
              <a:rPr lang="en-US" dirty="0" smtClean="0"/>
              <a:t> partita (</a:t>
            </a:r>
            <a:r>
              <a:rPr lang="en-US" dirty="0" err="1" smtClean="0"/>
              <a:t>ko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passare</a:t>
            </a:r>
            <a:r>
              <a:rPr lang="en-US" dirty="0" smtClean="0"/>
              <a:t> </a:t>
            </a:r>
            <a:r>
              <a:rPr lang="en-US" dirty="0" err="1" smtClean="0"/>
              <a:t>liberamente</a:t>
            </a:r>
            <a:r>
              <a:rPr lang="en-US" dirty="0" smtClean="0"/>
              <a:t>, ma se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giocatori</a:t>
            </a:r>
            <a:r>
              <a:rPr lang="en-US" dirty="0" smtClean="0"/>
              <a:t> </a:t>
            </a:r>
            <a:r>
              <a:rPr lang="en-US" dirty="0" err="1" smtClean="0"/>
              <a:t>passano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seguito</a:t>
            </a:r>
            <a:r>
              <a:rPr lang="en-US" dirty="0" smtClean="0"/>
              <a:t>, la partita è </a:t>
            </a:r>
            <a:r>
              <a:rPr lang="en-US" dirty="0" err="1" smtClean="0"/>
              <a:t>finita</a:t>
            </a:r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 err="1" smtClean="0"/>
              <a:t>gruppi</a:t>
            </a:r>
            <a:r>
              <a:rPr lang="en-US" dirty="0" smtClean="0"/>
              <a:t> non </a:t>
            </a:r>
            <a:r>
              <a:rPr lang="en-US" dirty="0" err="1" smtClean="0"/>
              <a:t>vivi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catturati</a:t>
            </a:r>
            <a:r>
              <a:rPr lang="en-US" dirty="0" smtClean="0"/>
              <a:t> </a:t>
            </a:r>
            <a:r>
              <a:rPr lang="en-US" dirty="0" err="1" smtClean="0"/>
              <a:t>dall’avversario</a:t>
            </a:r>
            <a:r>
              <a:rPr lang="en-US" dirty="0" smtClean="0"/>
              <a:t> a fine partita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Ultime</a:t>
            </a:r>
            <a:r>
              <a:rPr lang="en-US" dirty="0" smtClean="0"/>
              <a:t> </a:t>
            </a:r>
            <a:r>
              <a:rPr lang="en-US" dirty="0" err="1" smtClean="0"/>
              <a:t>regole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Ogni</a:t>
            </a:r>
            <a:r>
              <a:rPr lang="en-US" dirty="0" smtClean="0"/>
              <a:t> </a:t>
            </a:r>
            <a:r>
              <a:rPr lang="en-US" dirty="0" err="1" smtClean="0"/>
              <a:t>punto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territorio</a:t>
            </a:r>
            <a:r>
              <a:rPr lang="en-US" dirty="0" smtClean="0"/>
              <a:t> e </a:t>
            </a:r>
            <a:r>
              <a:rPr lang="en-US" dirty="0" err="1" smtClean="0"/>
              <a:t>ogni</a:t>
            </a:r>
            <a:r>
              <a:rPr lang="en-US" dirty="0" smtClean="0"/>
              <a:t> </a:t>
            </a:r>
            <a:r>
              <a:rPr lang="en-US" dirty="0" err="1" smtClean="0"/>
              <a:t>prigioniero</a:t>
            </a:r>
            <a:r>
              <a:rPr lang="en-US" dirty="0" smtClean="0"/>
              <a:t> </a:t>
            </a:r>
            <a:r>
              <a:rPr lang="en-US" dirty="0" err="1" smtClean="0"/>
              <a:t>contano</a:t>
            </a:r>
            <a:r>
              <a:rPr lang="en-US" dirty="0" smtClean="0"/>
              <a:t> un </a:t>
            </a:r>
            <a:r>
              <a:rPr lang="en-US" dirty="0" err="1" smtClean="0"/>
              <a:t>punto</a:t>
            </a:r>
            <a:endParaRPr lang="it-IT" dirty="0" smtClean="0"/>
          </a:p>
          <a:p>
            <a:r>
              <a:rPr lang="en-US" dirty="0" smtClean="0"/>
              <a:t>Se la partita è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pari</a:t>
            </a:r>
            <a:r>
              <a:rPr lang="en-US" dirty="0" smtClean="0"/>
              <a:t> a </a:t>
            </a:r>
            <a:r>
              <a:rPr lang="en-US" dirty="0" err="1" smtClean="0"/>
              <a:t>bianco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 un </a:t>
            </a:r>
            <a:r>
              <a:rPr lang="en-US" dirty="0" err="1" smtClean="0"/>
              <a:t>vantaggio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6,5 </a:t>
            </a:r>
            <a:r>
              <a:rPr lang="en-US" dirty="0" err="1" smtClean="0"/>
              <a:t>punti</a:t>
            </a:r>
            <a:r>
              <a:rPr lang="en-US" dirty="0" smtClean="0"/>
              <a:t> (</a:t>
            </a:r>
            <a:r>
              <a:rPr lang="en-US" dirty="0" err="1" smtClean="0"/>
              <a:t>komi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 </a:t>
            </a:r>
            <a:r>
              <a:rPr lang="en-US" dirty="0" err="1" smtClean="0"/>
              <a:t>possono</a:t>
            </a:r>
            <a:r>
              <a:rPr lang="en-US" dirty="0" smtClean="0"/>
              <a:t> fare partite a handicap </a:t>
            </a:r>
            <a:r>
              <a:rPr lang="en-US" dirty="0" err="1" smtClean="0"/>
              <a:t>dando</a:t>
            </a:r>
            <a:r>
              <a:rPr lang="en-US" dirty="0" smtClean="0"/>
              <a:t> a </a:t>
            </a:r>
            <a:r>
              <a:rPr lang="en-US" dirty="0" err="1" smtClean="0"/>
              <a:t>nero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2 a 9 </a:t>
            </a:r>
            <a:r>
              <a:rPr lang="en-US" dirty="0" err="1" smtClean="0"/>
              <a:t>pietre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vantaggio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Dove e quando?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Ebbe </a:t>
            </a:r>
            <a:r>
              <a:rPr lang="it-IT" dirty="0"/>
              <a:t>origine in Cina, dove è giocato da almeno 2500 anni e dove era considerato una delle quattro arti che erano richieste agli </a:t>
            </a:r>
            <a:r>
              <a:rPr lang="it-IT" dirty="0" smtClean="0"/>
              <a:t>eruditi.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83" y="3645024"/>
            <a:ext cx="747513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74" y="3575973"/>
            <a:ext cx="3215990" cy="3282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Diverso da scacchi e dama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269232"/>
          </a:xfrm>
        </p:spPr>
        <p:txBody>
          <a:bodyPr>
            <a:normAutofit/>
          </a:bodyPr>
          <a:lstStyle/>
          <a:p>
            <a:r>
              <a:rPr lang="it-IT" dirty="0" smtClean="0"/>
              <a:t>Il go è un gioco strategico da tavolo per due giocatori, che si alternano a posare pietre nere e bianche sulle intersezioni di una griglia 19×19</a:t>
            </a:r>
          </a:p>
        </p:txBody>
      </p:sp>
      <p:pic>
        <p:nvPicPr>
          <p:cNvPr id="4" name="Picture 3" descr="gob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582144"/>
            <a:ext cx="3275856" cy="327585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283968" y="3789040"/>
            <a:ext cx="4860032" cy="2629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 regole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semplici, naturali ed eleganti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it-IT" sz="3200" baseline="0" dirty="0" smtClean="0"/>
              <a:t>Offre</a:t>
            </a:r>
            <a:r>
              <a:rPr lang="it-IT" sz="3200" dirty="0" smtClean="0"/>
              <a:t> una sfida graduale, arriva a livelli sovrumani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Giocato da milioni di persone</a:t>
            </a:r>
            <a:endParaRPr lang="it-IT" dirty="0"/>
          </a:p>
        </p:txBody>
      </p:sp>
      <p:pic>
        <p:nvPicPr>
          <p:cNvPr id="6" name="Picture 5" descr="doraem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293096"/>
            <a:ext cx="3247629" cy="2435722"/>
          </a:xfrm>
          <a:prstGeom prst="rect">
            <a:avLst/>
          </a:prstGeom>
        </p:spPr>
      </p:pic>
      <p:pic>
        <p:nvPicPr>
          <p:cNvPr id="8" name="Picture 7" descr="alpha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5" y="1340768"/>
            <a:ext cx="4488365" cy="2520280"/>
          </a:xfrm>
          <a:prstGeom prst="rect">
            <a:avLst/>
          </a:prstGeom>
        </p:spPr>
      </p:pic>
      <p:pic>
        <p:nvPicPr>
          <p:cNvPr id="4" name="Content Placeholder 3" descr="tournamen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44008" y="3909580"/>
            <a:ext cx="4251932" cy="2831787"/>
          </a:xfrm>
        </p:spPr>
      </p:pic>
      <p:pic>
        <p:nvPicPr>
          <p:cNvPr id="9" name="Picture 8" descr="Chinaki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87644" y="1340768"/>
            <a:ext cx="3225959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Amato da tipi speciali</a:t>
            </a:r>
            <a:endParaRPr lang="it-IT" dirty="0"/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3995936" y="1412776"/>
            <a:ext cx="4680000" cy="1403280"/>
          </a:xfrm>
          <a:prstGeom prst="rect">
            <a:avLst/>
          </a:prstGeom>
        </p:spPr>
      </p:pic>
      <p:pic>
        <p:nvPicPr>
          <p:cNvPr id="5" name="Picture 5" descr="http://www.recruiter.com/i/wp-content/uploads/2013/05/microsof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640" y="1700808"/>
            <a:ext cx="2355573" cy="2599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83968" y="3140968"/>
            <a:ext cx="1512000" cy="166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inste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2996952"/>
            <a:ext cx="1916776" cy="2391916"/>
          </a:xfrm>
          <a:prstGeom prst="rect">
            <a:avLst/>
          </a:prstGeom>
        </p:spPr>
      </p:pic>
      <p:pic>
        <p:nvPicPr>
          <p:cNvPr id="9" name="Picture 8" descr="nash.jpg"/>
          <p:cNvPicPr>
            <a:picLocks noChangeAspect="1"/>
          </p:cNvPicPr>
          <p:nvPr/>
        </p:nvPicPr>
        <p:blipFill>
          <a:blip r:embed="rId6" cstate="print"/>
          <a:srcRect r="18405"/>
          <a:stretch>
            <a:fillRect/>
          </a:stretch>
        </p:blipFill>
        <p:spPr>
          <a:xfrm>
            <a:off x="1043608" y="4509120"/>
            <a:ext cx="1944216" cy="2047691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049770" y="5445224"/>
            <a:ext cx="5698741" cy="11725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/>
          <p:cNvSpPr/>
          <p:nvPr/>
        </p:nvSpPr>
        <p:spPr>
          <a:xfrm>
            <a:off x="6660232" y="5949280"/>
            <a:ext cx="1800200" cy="28803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Pietra miliare per la A.I.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0584" y="4581128"/>
            <a:ext cx="5361822" cy="2072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1495" y="479715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Make a machine to play Go effectively!</a:t>
            </a:r>
            <a:endParaRPr lang="it-IT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42455" y="1700808"/>
            <a:ext cx="7498080" cy="23762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>
                <a:latin typeface="Centaur" panose="02030504050205020304" pitchFamily="18" charset="0"/>
              </a:rPr>
              <a:t>Computers look at </a:t>
            </a:r>
            <a:r>
              <a:rPr lang="en-US" dirty="0" smtClean="0">
                <a:latin typeface="Centaur" panose="02030504050205020304" pitchFamily="18" charset="0"/>
              </a:rPr>
              <a:t>millions </a:t>
            </a:r>
            <a:r>
              <a:rPr lang="en-US" dirty="0">
                <a:latin typeface="Centaur" panose="02030504050205020304" pitchFamily="18" charset="0"/>
              </a:rPr>
              <a:t>of alternatives, but a master chess player, a human, does </a:t>
            </a:r>
            <a:r>
              <a:rPr lang="en-US" dirty="0" smtClean="0">
                <a:latin typeface="Centaur" panose="02030504050205020304" pitchFamily="18" charset="0"/>
              </a:rPr>
              <a:t>it </a:t>
            </a:r>
            <a:r>
              <a:rPr lang="en-US" dirty="0">
                <a:latin typeface="Centaur" panose="02030504050205020304" pitchFamily="18" charset="0"/>
              </a:rPr>
              <a:t>differently. He recognizes patterns. He looks at only thirty </a:t>
            </a:r>
            <a:r>
              <a:rPr lang="en-US" dirty="0" smtClean="0">
                <a:latin typeface="Centaur" panose="02030504050205020304" pitchFamily="18" charset="0"/>
              </a:rPr>
              <a:t>or </a:t>
            </a:r>
            <a:r>
              <a:rPr lang="en-US" dirty="0">
                <a:latin typeface="Centaur" panose="02030504050205020304" pitchFamily="18" charset="0"/>
              </a:rPr>
              <a:t>forty positions before deciding what move to make</a:t>
            </a:r>
            <a:r>
              <a:rPr lang="en-US" dirty="0" smtClean="0">
                <a:latin typeface="Centaur" panose="020305040502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1495" y="3933056"/>
            <a:ext cx="36569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latin typeface="Centaur" panose="02030504050205020304" pitchFamily="18" charset="0"/>
              </a:rPr>
              <a:t>Richard Feynman, </a:t>
            </a:r>
            <a:r>
              <a:rPr lang="en-US" sz="3000" i="1" dirty="0" smtClean="0">
                <a:latin typeface="Centaur" panose="02030504050205020304" pitchFamily="18" charset="0"/>
              </a:rPr>
              <a:t>1985</a:t>
            </a:r>
            <a:endParaRPr lang="it-IT" sz="3000" i="1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0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Estetica e pattern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L’ampio spazio del goban consente di variare con creatività e stile personale</a:t>
            </a:r>
          </a:p>
        </p:txBody>
      </p:sp>
    </p:spTree>
    <p:extLst>
      <p:ext uri="{BB962C8B-B14F-4D97-AF65-F5344CB8AC3E}">
        <p14:creationId xmlns:p14="http://schemas.microsoft.com/office/powerpoint/2010/main" val="4506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Estetica e pattern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L’ampio spazio del goban consente di variare con creatività e stile personale</a:t>
            </a:r>
          </a:p>
          <a:p>
            <a:r>
              <a:rPr lang="it-IT" dirty="0" smtClean="0"/>
              <a:t>Pare impossibile per un programma...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08540"/>
            <a:ext cx="3576030" cy="3649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04" y="3207374"/>
            <a:ext cx="3576030" cy="364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semplici</a:t>
            </a:r>
            <a:r>
              <a:rPr lang="en-US" dirty="0" smtClean="0"/>
              <a:t> </a:t>
            </a:r>
            <a:r>
              <a:rPr lang="en-US" dirty="0" err="1" smtClean="0"/>
              <a:t>regole</a:t>
            </a:r>
            <a:r>
              <a:rPr lang="en-US" dirty="0" smtClean="0"/>
              <a:t> per </a:t>
            </a:r>
            <a:r>
              <a:rPr lang="en-US" dirty="0" err="1" smtClean="0"/>
              <a:t>iniziare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Il go è un gioco per due persone, un giocatore ha le pietre nere e l'altro le pietre bianche</a:t>
            </a:r>
          </a:p>
          <a:p>
            <a:r>
              <a:rPr lang="it-IT" dirty="0" smtClean="0"/>
              <a:t>A turno i giocatori posano una pietra su un'intersezione libera. Una volta che una pietra è stata giocata, non può essere spostata o ripresa</a:t>
            </a:r>
          </a:p>
          <a:p>
            <a:r>
              <a:rPr lang="it-IT" dirty="0" smtClean="0"/>
              <a:t>Lo scopo del gioco è fare territorio. Il giocatore che fa più territorio, ovvero che circonda più intersezioni vuote, vince la partita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534</TotalTime>
  <Words>404</Words>
  <Application>Microsoft Office PowerPoint</Application>
  <PresentationFormat>On-screen Show (4:3)</PresentationFormat>
  <Paragraphs>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Centaur</vt:lpstr>
      <vt:lpstr>Gill Sans MT</vt:lpstr>
      <vt:lpstr>MV Boli</vt:lpstr>
      <vt:lpstr>Verdana</vt:lpstr>
      <vt:lpstr>Wingdings 2</vt:lpstr>
      <vt:lpstr>Solstice</vt:lpstr>
      <vt:lpstr>Il gioco del Go</vt:lpstr>
      <vt:lpstr>Dove e quando?</vt:lpstr>
      <vt:lpstr>Diverso da scacchi e dama</vt:lpstr>
      <vt:lpstr>Giocato da milioni di persone</vt:lpstr>
      <vt:lpstr>Amato da tipi speciali</vt:lpstr>
      <vt:lpstr>Pietra miliare per la A.I.</vt:lpstr>
      <vt:lpstr>Estetica e pattern</vt:lpstr>
      <vt:lpstr>Estetica e pattern</vt:lpstr>
      <vt:lpstr>Tre semplici regole per iniziare</vt:lpstr>
      <vt:lpstr>Queste sono libertà</vt:lpstr>
      <vt:lpstr>Queste non sono libertà</vt:lpstr>
      <vt:lpstr>Questa pietra è in atari</vt:lpstr>
      <vt:lpstr>Si possono catturare le pietre dell'avversario bloccando la loro ultima libertà</vt:lpstr>
      <vt:lpstr>Evitare la cattura e dare battaglia</vt:lpstr>
      <vt:lpstr>Il suicidio è illegale, ma…</vt:lpstr>
      <vt:lpstr>I gruppi con due occhi sono vivi</vt:lpstr>
      <vt:lpstr>Il normale flusso di una partita</vt:lpstr>
      <vt:lpstr>Ultime regole</vt:lpstr>
      <vt:lpstr>Ultime regole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 gioco del Go</dc:title>
  <dc:creator>Vandertic</dc:creator>
  <cp:lastModifiedBy>Morandin</cp:lastModifiedBy>
  <cp:revision>41</cp:revision>
  <dcterms:created xsi:type="dcterms:W3CDTF">2016-03-22T11:39:33Z</dcterms:created>
  <dcterms:modified xsi:type="dcterms:W3CDTF">2019-05-23T09:05:52Z</dcterms:modified>
</cp:coreProperties>
</file>