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6"/>
  </p:notesMasterIdLst>
  <p:sldIdLst>
    <p:sldId id="277" r:id="rId2"/>
    <p:sldId id="268" r:id="rId3"/>
    <p:sldId id="287" r:id="rId4"/>
    <p:sldId id="288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6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84D8F1-5100-4D7A-AD87-BC8FF895BA56}" type="datetimeFigureOut">
              <a:rPr lang="it-IT" smtClean="0"/>
              <a:t>06/05/2017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49935-E651-4B9E-9358-AEEBA7E02AE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518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2352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dirty="0" smtClean="0"/>
              <a:t>Prof.ssa Marina </a:t>
            </a:r>
            <a:r>
              <a:rPr lang="it-IT" dirty="0" err="1" smtClean="0"/>
              <a:t>Fuschi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1</a:t>
            </a:fld>
            <a:endParaRPr lang="it-IT"/>
          </a:p>
        </p:txBody>
      </p:sp>
      <p:sp>
        <p:nvSpPr>
          <p:cNvPr id="3" name="AutoShape 2" descr="Risultati immagini per gigantismo urban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4338"/>
            <a:ext cx="12224825" cy="7338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-31697"/>
            <a:ext cx="8229600" cy="1155908"/>
          </a:xfrm>
        </p:spPr>
        <p:txBody>
          <a:bodyPr>
            <a:normAutofit/>
          </a:bodyPr>
          <a:lstStyle/>
          <a:p>
            <a:r>
              <a:rPr lang="it-IT" dirty="0" smtClean="0">
                <a:solidFill>
                  <a:schemeClr val="tx1"/>
                </a:solidFill>
                <a:cs typeface="Angsana New" panose="02020603050405020304" pitchFamily="18" charset="-34"/>
              </a:rPr>
              <a:t>Le </a:t>
            </a:r>
            <a:r>
              <a:rPr lang="it-IT" b="1" dirty="0" smtClean="0">
                <a:solidFill>
                  <a:schemeClr val="tx1"/>
                </a:solidFill>
                <a:cs typeface="Angsana New" panose="02020603050405020304" pitchFamily="18" charset="-34"/>
              </a:rPr>
              <a:t>Città, centri delle economie</a:t>
            </a:r>
            <a:r>
              <a:rPr lang="it-IT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it-IT" b="1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it-IT" b="1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12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0631" y="133611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208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data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dirty="0" smtClean="0"/>
              <a:t>Prof.ssa Marina </a:t>
            </a:r>
            <a:r>
              <a:rPr lang="it-IT" dirty="0" err="1" smtClean="0"/>
              <a:t>Fuschi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2</a:t>
            </a:fld>
            <a:endParaRPr lang="it-IT"/>
          </a:p>
        </p:txBody>
      </p:sp>
      <p:pic>
        <p:nvPicPr>
          <p:cNvPr id="1026" name="Picture 2" descr="Risultati immagini per urban population growt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84"/>
          <a:stretch/>
        </p:blipFill>
        <p:spPr bwMode="auto">
          <a:xfrm>
            <a:off x="865258" y="941695"/>
            <a:ext cx="9627214" cy="551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4262651" y="94169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it-IT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Oggi più del 50% della POPOLAZIONE vive nelle AREE URBANE. </a:t>
            </a:r>
          </a:p>
          <a:p>
            <a:pPr algn="ctr">
              <a:lnSpc>
                <a:spcPct val="80000"/>
              </a:lnSpc>
              <a:defRPr/>
            </a:pPr>
            <a:endParaRPr lang="it-IT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80000"/>
              </a:lnSpc>
              <a:defRPr/>
            </a:pPr>
            <a:r>
              <a:rPr lang="it-IT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Percentuale destinata a salire a 2/3 nel corso di questo secolo.</a:t>
            </a:r>
          </a:p>
        </p:txBody>
      </p:sp>
      <p:sp>
        <p:nvSpPr>
          <p:cNvPr id="7" name="CasellaDiTesto 6"/>
          <p:cNvSpPr txBox="1">
            <a:spLocks noChangeArrowheads="1"/>
          </p:cNvSpPr>
          <p:nvPr/>
        </p:nvSpPr>
        <p:spPr bwMode="auto">
          <a:xfrm>
            <a:off x="130859" y="196056"/>
            <a:ext cx="103616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it-IT" altLang="it-IT" b="1" dirty="0" smtClean="0"/>
              <a:t>Perché studiamo le città?</a:t>
            </a:r>
            <a:endParaRPr lang="it-IT" altLang="it-IT" b="1" dirty="0"/>
          </a:p>
        </p:txBody>
      </p:sp>
      <p:pic>
        <p:nvPicPr>
          <p:cNvPr id="8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57150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33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data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dirty="0" smtClean="0"/>
              <a:t>Prof.ssa Marina </a:t>
            </a:r>
            <a:r>
              <a:rPr lang="it-IT" dirty="0" err="1" smtClean="0"/>
              <a:t>Fuschi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3</a:t>
            </a:fld>
            <a:endParaRPr lang="it-IT"/>
          </a:p>
        </p:txBody>
      </p:sp>
      <p:pic>
        <p:nvPicPr>
          <p:cNvPr id="2052" name="Picture 4" descr="Risultati immagini per urban megalopolis by popul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39"/>
          <a:stretch/>
        </p:blipFill>
        <p:spPr bwMode="auto">
          <a:xfrm>
            <a:off x="300251" y="1323832"/>
            <a:ext cx="10877265" cy="445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57150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sellaDiTesto 6"/>
          <p:cNvSpPr txBox="1">
            <a:spLocks noChangeArrowheads="1"/>
          </p:cNvSpPr>
          <p:nvPr/>
        </p:nvSpPr>
        <p:spPr bwMode="auto">
          <a:xfrm>
            <a:off x="0" y="258168"/>
            <a:ext cx="103616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it-IT" altLang="it-IT" b="1" dirty="0" smtClean="0"/>
              <a:t>Popolazione rurale/urbana: dettaglio al 2014</a:t>
            </a:r>
            <a:endParaRPr lang="it-IT" altLang="it-IT" b="1" dirty="0"/>
          </a:p>
        </p:txBody>
      </p:sp>
    </p:spTree>
    <p:extLst>
      <p:ext uri="{BB962C8B-B14F-4D97-AF65-F5344CB8AC3E}">
        <p14:creationId xmlns:p14="http://schemas.microsoft.com/office/powerpoint/2010/main" val="276350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data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dirty="0" smtClean="0"/>
              <a:t>Prof.ssa Marina </a:t>
            </a:r>
            <a:r>
              <a:rPr lang="it-IT" dirty="0" err="1" smtClean="0"/>
              <a:t>Fuschi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4</a:t>
            </a:fld>
            <a:endParaRPr lang="it-IT"/>
          </a:p>
        </p:txBody>
      </p:sp>
      <p:pic>
        <p:nvPicPr>
          <p:cNvPr id="6" name="Picture 4" descr="Risultati immagini per ud'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3" y="57150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655" y="1078173"/>
            <a:ext cx="10477088" cy="4827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asellaDiTesto 8"/>
          <p:cNvSpPr txBox="1">
            <a:spLocks noChangeArrowheads="1"/>
          </p:cNvSpPr>
          <p:nvPr/>
        </p:nvSpPr>
        <p:spPr bwMode="auto">
          <a:xfrm>
            <a:off x="0" y="258168"/>
            <a:ext cx="103616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it-IT" altLang="it-IT" b="1" dirty="0" smtClean="0"/>
              <a:t>Le prime 15 agglomerazioni urbane al mondo per popolazione (milioni)</a:t>
            </a:r>
            <a:endParaRPr lang="it-IT" altLang="it-IT" b="1" dirty="0"/>
          </a:p>
        </p:txBody>
      </p:sp>
    </p:spTree>
    <p:extLst>
      <p:ext uri="{BB962C8B-B14F-4D97-AF65-F5344CB8AC3E}">
        <p14:creationId xmlns:p14="http://schemas.microsoft.com/office/powerpoint/2010/main" val="3039264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69</Words>
  <Application>Microsoft Office PowerPoint</Application>
  <PresentationFormat>Personalizzato</PresentationFormat>
  <Paragraphs>15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5" baseType="lpstr">
      <vt:lpstr>Loggia</vt:lpstr>
      <vt:lpstr>Le Città, centri delle economie 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popolazione</dc:title>
  <dc:creator>Valentina Evangelista</dc:creator>
  <cp:lastModifiedBy>Valentina</cp:lastModifiedBy>
  <cp:revision>82</cp:revision>
  <dcterms:created xsi:type="dcterms:W3CDTF">2014-06-06T19:09:36Z</dcterms:created>
  <dcterms:modified xsi:type="dcterms:W3CDTF">2017-05-06T13:26:28Z</dcterms:modified>
</cp:coreProperties>
</file>